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71" r:id="rId5"/>
    <p:sldId id="272" r:id="rId6"/>
    <p:sldId id="273" r:id="rId7"/>
    <p:sldId id="274" r:id="rId8"/>
    <p:sldId id="275" r:id="rId9"/>
    <p:sldId id="258" r:id="rId10"/>
    <p:sldId id="259" r:id="rId11"/>
    <p:sldId id="260" r:id="rId12"/>
    <p:sldId id="265" r:id="rId13"/>
    <p:sldId id="269" r:id="rId14"/>
    <p:sldId id="270" r:id="rId15"/>
    <p:sldId id="261" r:id="rId16"/>
    <p:sldId id="262" r:id="rId17"/>
    <p:sldId id="266" r:id="rId18"/>
    <p:sldId id="267" r:id="rId19"/>
    <p:sldId id="268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6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073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031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483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44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9060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204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275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385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803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772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924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2D7F6-DA79-4471-AD5C-5D1142A0376E}" type="datetimeFigureOut">
              <a:rPr lang="zh-CN" altLang="en-US" smtClean="0"/>
              <a:t>2013/7/29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B0B05-F0E0-4BFF-8E84-AD34F59A69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777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hyperlink" Target="http://10.71.10.192/onlinejudge/showContestRuns.do?contestId=189&amp;judgeReplyIds=5&amp;problemCode=C" TargetMode="External"/><Relationship Id="rId21" Type="http://schemas.openxmlformats.org/officeDocument/2006/relationships/hyperlink" Target="http://10.71.10.192/onlinejudge/showContestRuns.do?contestId=189&amp;judgeReplyIds=6&amp;problemCode=B" TargetMode="External"/><Relationship Id="rId42" Type="http://schemas.openxmlformats.org/officeDocument/2006/relationships/hyperlink" Target="http://10.71.10.192/onlinejudge/showContestRuns.do?contestId=189&amp;judgeReplyIds=15&amp;problemCode=D" TargetMode="External"/><Relationship Id="rId47" Type="http://schemas.openxmlformats.org/officeDocument/2006/relationships/hyperlink" Target="http://10.71.10.192/onlinejudge/showContestRuns.do?contestId=189&amp;judgeReplyIds=10&amp;problemCode=D" TargetMode="External"/><Relationship Id="rId63" Type="http://schemas.openxmlformats.org/officeDocument/2006/relationships/hyperlink" Target="http://10.71.10.192/onlinejudge/showContestRuns.do?contestId=189&amp;judgeReplyIds=4&amp;problemCode=F" TargetMode="External"/><Relationship Id="rId68" Type="http://schemas.openxmlformats.org/officeDocument/2006/relationships/hyperlink" Target="http://10.71.10.192/onlinejudge/showContestRuns.do?contestId=189&amp;judgeReplyIds=21&amp;problemCode=F" TargetMode="External"/><Relationship Id="rId84" Type="http://schemas.openxmlformats.org/officeDocument/2006/relationships/hyperlink" Target="http://10.71.10.192/onlinejudge/showContestRuns.do?contestId=189&amp;judgeReplyIds=12" TargetMode="External"/><Relationship Id="rId16" Type="http://schemas.openxmlformats.org/officeDocument/2006/relationships/hyperlink" Target="http://10.71.10.192/onlinejudge/showContestRuns.do?contestId=189&amp;judgeReplyIds=13&amp;problemCode=B" TargetMode="External"/><Relationship Id="rId11" Type="http://schemas.openxmlformats.org/officeDocument/2006/relationships/hyperlink" Target="http://10.71.10.192/onlinejudge/showContestRuns.do?contestId=189&amp;judgeReplyIds=10&amp;problemCode=A" TargetMode="External"/><Relationship Id="rId32" Type="http://schemas.openxmlformats.org/officeDocument/2006/relationships/hyperlink" Target="http://10.71.10.192/onlinejudge/showContestRuns.do?contestId=189&amp;judgeReplyIds=21&amp;problemCode=C" TargetMode="External"/><Relationship Id="rId37" Type="http://schemas.openxmlformats.org/officeDocument/2006/relationships/hyperlink" Target="http://10.71.10.192/onlinejudge/showContestRuns.do?contestId=189&amp;problemCode=C" TargetMode="External"/><Relationship Id="rId53" Type="http://schemas.openxmlformats.org/officeDocument/2006/relationships/hyperlink" Target="http://10.71.10.192/onlinejudge/showContestRuns.do?contestId=189&amp;judgeReplyIds=3&amp;problemCode=E" TargetMode="External"/><Relationship Id="rId58" Type="http://schemas.openxmlformats.org/officeDocument/2006/relationships/hyperlink" Target="http://10.71.10.192/onlinejudge/showContestRuns.do?contestId=189&amp;judgeReplyIds=7&amp;problemCode=E" TargetMode="External"/><Relationship Id="rId74" Type="http://schemas.openxmlformats.org/officeDocument/2006/relationships/hyperlink" Target="http://10.71.10.192/onlinejudge/showContestRuns.do?contestId=189&amp;judgeReplyIds=5" TargetMode="External"/><Relationship Id="rId79" Type="http://schemas.openxmlformats.org/officeDocument/2006/relationships/hyperlink" Target="http://10.71.10.192/onlinejudge/showContestRuns.do?contestId=189&amp;judgeReplyIds=16" TargetMode="External"/><Relationship Id="rId5" Type="http://schemas.openxmlformats.org/officeDocument/2006/relationships/hyperlink" Target="http://10.71.10.192/onlinejudge/showContestRuns.do?contestId=189&amp;judgeReplyIds=3&amp;problemCode=A" TargetMode="External"/><Relationship Id="rId19" Type="http://schemas.openxmlformats.org/officeDocument/2006/relationships/hyperlink" Target="http://10.71.10.192/onlinejudge/showContestRuns.do?contestId=189&amp;judgeReplyIds=16&amp;problemCode=B" TargetMode="External"/><Relationship Id="rId14" Type="http://schemas.openxmlformats.org/officeDocument/2006/relationships/hyperlink" Target="http://10.71.10.192/onlinejudge/showContestRuns.do?contestId=189&amp;judgeReplyIds=5&amp;problemCode=B" TargetMode="External"/><Relationship Id="rId22" Type="http://schemas.openxmlformats.org/officeDocument/2006/relationships/hyperlink" Target="http://10.71.10.192/onlinejudge/showContestRuns.do?contestId=189&amp;judgeReplyIds=7&amp;problemCode=B" TargetMode="External"/><Relationship Id="rId27" Type="http://schemas.openxmlformats.org/officeDocument/2006/relationships/hyperlink" Target="http://10.71.10.192/onlinejudge/showContestRuns.do?contestId=189&amp;judgeReplyIds=4&amp;problemCode=C" TargetMode="External"/><Relationship Id="rId30" Type="http://schemas.openxmlformats.org/officeDocument/2006/relationships/hyperlink" Target="http://10.71.10.192/onlinejudge/showContestRuns.do?contestId=189&amp;judgeReplyIds=15&amp;problemCode=C" TargetMode="External"/><Relationship Id="rId35" Type="http://schemas.openxmlformats.org/officeDocument/2006/relationships/hyperlink" Target="http://10.71.10.192/onlinejudge/showContestRuns.do?contestId=189&amp;judgeReplyIds=10&amp;problemCode=C" TargetMode="External"/><Relationship Id="rId43" Type="http://schemas.openxmlformats.org/officeDocument/2006/relationships/hyperlink" Target="http://10.71.10.192/onlinejudge/showContestRuns.do?contestId=189&amp;judgeReplyIds=16&amp;problemCode=D" TargetMode="External"/><Relationship Id="rId48" Type="http://schemas.openxmlformats.org/officeDocument/2006/relationships/hyperlink" Target="http://10.71.10.192/onlinejudge/showContestRuns.do?contestId=189&amp;judgeReplyIds=12&amp;problemCode=D" TargetMode="External"/><Relationship Id="rId56" Type="http://schemas.openxmlformats.org/officeDocument/2006/relationships/hyperlink" Target="http://10.71.10.192/onlinejudge/showContestRuns.do?contestId=189&amp;judgeReplyIds=21&amp;problemCode=E" TargetMode="External"/><Relationship Id="rId64" Type="http://schemas.openxmlformats.org/officeDocument/2006/relationships/hyperlink" Target="http://10.71.10.192/onlinejudge/showContestRuns.do?contestId=189&amp;judgeReplyIds=13&amp;problemCode=F" TargetMode="External"/><Relationship Id="rId69" Type="http://schemas.openxmlformats.org/officeDocument/2006/relationships/hyperlink" Target="http://10.71.10.192/onlinejudge/showContestRuns.do?contestId=189&amp;judgeReplyIds=6&amp;problemCode=F" TargetMode="External"/><Relationship Id="rId77" Type="http://schemas.openxmlformats.org/officeDocument/2006/relationships/hyperlink" Target="http://10.71.10.192/onlinejudge/showContestRuns.do?contestId=189&amp;judgeReplyIds=3" TargetMode="External"/><Relationship Id="rId8" Type="http://schemas.openxmlformats.org/officeDocument/2006/relationships/hyperlink" Target="http://10.71.10.192/onlinejudge/showContestRuns.do?contestId=189&amp;judgeReplyIds=21&amp;problemCode=A" TargetMode="External"/><Relationship Id="rId51" Type="http://schemas.openxmlformats.org/officeDocument/2006/relationships/hyperlink" Target="http://10.71.10.192/onlinejudge/showContestRuns.do?contestId=189&amp;judgeReplyIds=4&amp;problemCode=E" TargetMode="External"/><Relationship Id="rId72" Type="http://schemas.openxmlformats.org/officeDocument/2006/relationships/hyperlink" Target="http://10.71.10.192/onlinejudge/showContestRuns.do?contestId=189&amp;judgeReplyIds=12&amp;problemCode=F" TargetMode="External"/><Relationship Id="rId80" Type="http://schemas.openxmlformats.org/officeDocument/2006/relationships/hyperlink" Target="http://10.71.10.192/onlinejudge/showContestRuns.do?contestId=189&amp;judgeReplyIds=21" TargetMode="External"/><Relationship Id="rId85" Type="http://schemas.openxmlformats.org/officeDocument/2006/relationships/hyperlink" Target="http://10.71.10.192/onlinejudge/showContestRuns.do?contestId=189" TargetMode="External"/><Relationship Id="rId3" Type="http://schemas.openxmlformats.org/officeDocument/2006/relationships/hyperlink" Target="http://10.71.10.192/onlinejudge/showContestRuns.do?contestId=189&amp;judgeReplyIds=4&amp;problemCode=A" TargetMode="External"/><Relationship Id="rId12" Type="http://schemas.openxmlformats.org/officeDocument/2006/relationships/hyperlink" Target="http://10.71.10.192/onlinejudge/showContestRuns.do?contestId=189&amp;judgeReplyIds=12&amp;problemCode=A" TargetMode="External"/><Relationship Id="rId17" Type="http://schemas.openxmlformats.org/officeDocument/2006/relationships/hyperlink" Target="http://10.71.10.192/onlinejudge/showContestRuns.do?contestId=189&amp;judgeReplyIds=3&amp;problemCode=B" TargetMode="External"/><Relationship Id="rId25" Type="http://schemas.openxmlformats.org/officeDocument/2006/relationships/hyperlink" Target="http://10.71.10.192/onlinejudge/showContestRuns.do?contestId=189&amp;problemCode=B" TargetMode="External"/><Relationship Id="rId33" Type="http://schemas.openxmlformats.org/officeDocument/2006/relationships/hyperlink" Target="http://10.71.10.192/onlinejudge/showContestRuns.do?contestId=189&amp;judgeReplyIds=6&amp;problemCode=C" TargetMode="External"/><Relationship Id="rId38" Type="http://schemas.openxmlformats.org/officeDocument/2006/relationships/hyperlink" Target="http://10.71.10.192/onlinejudge/showContestRuns.do?contestId=189&amp;judgeReplyIds=5&amp;problemCode=D" TargetMode="External"/><Relationship Id="rId46" Type="http://schemas.openxmlformats.org/officeDocument/2006/relationships/hyperlink" Target="http://10.71.10.192/onlinejudge/showContestRuns.do?contestId=189&amp;judgeReplyIds=7&amp;problemCode=D" TargetMode="External"/><Relationship Id="rId59" Type="http://schemas.openxmlformats.org/officeDocument/2006/relationships/hyperlink" Target="http://10.71.10.192/onlinejudge/showContestRuns.do?contestId=189&amp;judgeReplyIds=10&amp;problemCode=E" TargetMode="External"/><Relationship Id="rId67" Type="http://schemas.openxmlformats.org/officeDocument/2006/relationships/hyperlink" Target="http://10.71.10.192/onlinejudge/showContestRuns.do?contestId=189&amp;judgeReplyIds=16&amp;problemCode=F" TargetMode="External"/><Relationship Id="rId20" Type="http://schemas.openxmlformats.org/officeDocument/2006/relationships/hyperlink" Target="http://10.71.10.192/onlinejudge/showContestRuns.do?contestId=189&amp;judgeReplyIds=21&amp;problemCode=B" TargetMode="External"/><Relationship Id="rId41" Type="http://schemas.openxmlformats.org/officeDocument/2006/relationships/hyperlink" Target="http://10.71.10.192/onlinejudge/showContestRuns.do?contestId=189&amp;judgeReplyIds=3&amp;problemCode=D" TargetMode="External"/><Relationship Id="rId54" Type="http://schemas.openxmlformats.org/officeDocument/2006/relationships/hyperlink" Target="http://10.71.10.192/onlinejudge/showContestRuns.do?contestId=189&amp;judgeReplyIds=15&amp;problemCode=E" TargetMode="External"/><Relationship Id="rId62" Type="http://schemas.openxmlformats.org/officeDocument/2006/relationships/hyperlink" Target="http://10.71.10.192/onlinejudge/showContestRuns.do?contestId=189&amp;judgeReplyIds=5&amp;problemCode=F" TargetMode="External"/><Relationship Id="rId70" Type="http://schemas.openxmlformats.org/officeDocument/2006/relationships/hyperlink" Target="http://10.71.10.192/onlinejudge/showContestRuns.do?contestId=189&amp;judgeReplyIds=7&amp;problemCode=F" TargetMode="External"/><Relationship Id="rId75" Type="http://schemas.openxmlformats.org/officeDocument/2006/relationships/hyperlink" Target="http://10.71.10.192/onlinejudge/showContestRuns.do?contestId=189&amp;judgeReplyIds=4" TargetMode="External"/><Relationship Id="rId83" Type="http://schemas.openxmlformats.org/officeDocument/2006/relationships/hyperlink" Target="http://10.71.10.192/onlinejudge/showContestRuns.do?contestId=189&amp;judgeReplyIds=1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10.71.10.192/onlinejudge/showContestRuns.do?contestId=189&amp;judgeReplyIds=15&amp;problemCode=A" TargetMode="External"/><Relationship Id="rId15" Type="http://schemas.openxmlformats.org/officeDocument/2006/relationships/hyperlink" Target="http://10.71.10.192/onlinejudge/showContestRuns.do?contestId=189&amp;judgeReplyIds=4&amp;problemCode=B" TargetMode="External"/><Relationship Id="rId23" Type="http://schemas.openxmlformats.org/officeDocument/2006/relationships/hyperlink" Target="http://10.71.10.192/onlinejudge/showContestRuns.do?contestId=189&amp;judgeReplyIds=10&amp;problemCode=B" TargetMode="External"/><Relationship Id="rId28" Type="http://schemas.openxmlformats.org/officeDocument/2006/relationships/hyperlink" Target="http://10.71.10.192/onlinejudge/showContestRuns.do?contestId=189&amp;judgeReplyIds=13&amp;problemCode=C" TargetMode="External"/><Relationship Id="rId36" Type="http://schemas.openxmlformats.org/officeDocument/2006/relationships/hyperlink" Target="http://10.71.10.192/onlinejudge/showContestRuns.do?contestId=189&amp;judgeReplyIds=12&amp;problemCode=C" TargetMode="External"/><Relationship Id="rId49" Type="http://schemas.openxmlformats.org/officeDocument/2006/relationships/hyperlink" Target="http://10.71.10.192/onlinejudge/showContestRuns.do?contestId=189&amp;problemCode=D" TargetMode="External"/><Relationship Id="rId57" Type="http://schemas.openxmlformats.org/officeDocument/2006/relationships/hyperlink" Target="http://10.71.10.192/onlinejudge/showContestRuns.do?contestId=189&amp;judgeReplyIds=6&amp;problemCode=E" TargetMode="External"/><Relationship Id="rId10" Type="http://schemas.openxmlformats.org/officeDocument/2006/relationships/hyperlink" Target="http://10.71.10.192/onlinejudge/showContestRuns.do?contestId=189&amp;judgeReplyIds=7&amp;problemCode=A" TargetMode="External"/><Relationship Id="rId31" Type="http://schemas.openxmlformats.org/officeDocument/2006/relationships/hyperlink" Target="http://10.71.10.192/onlinejudge/showContestRuns.do?contestId=189&amp;judgeReplyIds=16&amp;problemCode=C" TargetMode="External"/><Relationship Id="rId44" Type="http://schemas.openxmlformats.org/officeDocument/2006/relationships/hyperlink" Target="http://10.71.10.192/onlinejudge/showContestRuns.do?contestId=189&amp;judgeReplyIds=21&amp;problemCode=D" TargetMode="External"/><Relationship Id="rId52" Type="http://schemas.openxmlformats.org/officeDocument/2006/relationships/hyperlink" Target="http://10.71.10.192/onlinejudge/showContestRuns.do?contestId=189&amp;judgeReplyIds=13&amp;problemCode=E" TargetMode="External"/><Relationship Id="rId60" Type="http://schemas.openxmlformats.org/officeDocument/2006/relationships/hyperlink" Target="http://10.71.10.192/onlinejudge/showContestRuns.do?contestId=189&amp;judgeReplyIds=12&amp;problemCode=E" TargetMode="External"/><Relationship Id="rId65" Type="http://schemas.openxmlformats.org/officeDocument/2006/relationships/hyperlink" Target="http://10.71.10.192/onlinejudge/showContestRuns.do?contestId=189&amp;judgeReplyIds=3&amp;problemCode=F" TargetMode="External"/><Relationship Id="rId73" Type="http://schemas.openxmlformats.org/officeDocument/2006/relationships/hyperlink" Target="http://10.71.10.192/onlinejudge/showContestRuns.do?contestId=189&amp;problemCode=F" TargetMode="External"/><Relationship Id="rId78" Type="http://schemas.openxmlformats.org/officeDocument/2006/relationships/hyperlink" Target="http://10.71.10.192/onlinejudge/showContestRuns.do?contestId=189&amp;judgeReplyIds=15" TargetMode="External"/><Relationship Id="rId81" Type="http://schemas.openxmlformats.org/officeDocument/2006/relationships/hyperlink" Target="http://10.71.10.192/onlinejudge/showContestRuns.do?contestId=189&amp;judgeReplyIds=6" TargetMode="External"/><Relationship Id="rId4" Type="http://schemas.openxmlformats.org/officeDocument/2006/relationships/hyperlink" Target="http://10.71.10.192/onlinejudge/showContestRuns.do?contestId=189&amp;judgeReplyIds=13&amp;problemCode=A" TargetMode="External"/><Relationship Id="rId9" Type="http://schemas.openxmlformats.org/officeDocument/2006/relationships/hyperlink" Target="http://10.71.10.192/onlinejudge/showContestRuns.do?contestId=189&amp;judgeReplyIds=6&amp;problemCode=A" TargetMode="External"/><Relationship Id="rId13" Type="http://schemas.openxmlformats.org/officeDocument/2006/relationships/hyperlink" Target="http://10.71.10.192/onlinejudge/showContestRuns.do?contestId=189&amp;problemCode=A" TargetMode="External"/><Relationship Id="rId18" Type="http://schemas.openxmlformats.org/officeDocument/2006/relationships/hyperlink" Target="http://10.71.10.192/onlinejudge/showContestRuns.do?contestId=189&amp;judgeReplyIds=15&amp;problemCode=B" TargetMode="External"/><Relationship Id="rId39" Type="http://schemas.openxmlformats.org/officeDocument/2006/relationships/hyperlink" Target="http://10.71.10.192/onlinejudge/showContestRuns.do?contestId=189&amp;judgeReplyIds=4&amp;problemCode=D" TargetMode="External"/><Relationship Id="rId34" Type="http://schemas.openxmlformats.org/officeDocument/2006/relationships/hyperlink" Target="http://10.71.10.192/onlinejudge/showContestRuns.do?contestId=189&amp;judgeReplyIds=7&amp;problemCode=C" TargetMode="External"/><Relationship Id="rId50" Type="http://schemas.openxmlformats.org/officeDocument/2006/relationships/hyperlink" Target="http://10.71.10.192/onlinejudge/showContestRuns.do?contestId=189&amp;judgeReplyIds=5&amp;problemCode=E" TargetMode="External"/><Relationship Id="rId55" Type="http://schemas.openxmlformats.org/officeDocument/2006/relationships/hyperlink" Target="http://10.71.10.192/onlinejudge/showContestRuns.do?contestId=189&amp;judgeReplyIds=16&amp;problemCode=E" TargetMode="External"/><Relationship Id="rId76" Type="http://schemas.openxmlformats.org/officeDocument/2006/relationships/hyperlink" Target="http://10.71.10.192/onlinejudge/showContestRuns.do?contestId=189&amp;judgeReplyIds=13" TargetMode="External"/><Relationship Id="rId7" Type="http://schemas.openxmlformats.org/officeDocument/2006/relationships/hyperlink" Target="http://10.71.10.192/onlinejudge/showContestRuns.do?contestId=189&amp;judgeReplyIds=16&amp;problemCode=A" TargetMode="External"/><Relationship Id="rId71" Type="http://schemas.openxmlformats.org/officeDocument/2006/relationships/hyperlink" Target="http://10.71.10.192/onlinejudge/showContestRuns.do?contestId=189&amp;judgeReplyIds=10&amp;problemCode=F" TargetMode="External"/><Relationship Id="rId2" Type="http://schemas.openxmlformats.org/officeDocument/2006/relationships/hyperlink" Target="http://10.71.10.192/onlinejudge/showContestRuns.do?contestId=189&amp;judgeReplyIds=5&amp;problemCode=A" TargetMode="External"/><Relationship Id="rId29" Type="http://schemas.openxmlformats.org/officeDocument/2006/relationships/hyperlink" Target="http://10.71.10.192/onlinejudge/showContestRuns.do?contestId=189&amp;judgeReplyIds=3&amp;problemCode=C" TargetMode="External"/><Relationship Id="rId24" Type="http://schemas.openxmlformats.org/officeDocument/2006/relationships/hyperlink" Target="http://10.71.10.192/onlinejudge/showContestRuns.do?contestId=189&amp;judgeReplyIds=12&amp;problemCode=B" TargetMode="External"/><Relationship Id="rId40" Type="http://schemas.openxmlformats.org/officeDocument/2006/relationships/hyperlink" Target="http://10.71.10.192/onlinejudge/showContestRuns.do?contestId=189&amp;judgeReplyIds=13&amp;problemCode=D" TargetMode="External"/><Relationship Id="rId45" Type="http://schemas.openxmlformats.org/officeDocument/2006/relationships/hyperlink" Target="http://10.71.10.192/onlinejudge/showContestRuns.do?contestId=189&amp;judgeReplyIds=6&amp;problemCode=D" TargetMode="External"/><Relationship Id="rId66" Type="http://schemas.openxmlformats.org/officeDocument/2006/relationships/hyperlink" Target="http://10.71.10.192/onlinejudge/showContestRuns.do?contestId=189&amp;judgeReplyIds=15&amp;problemCode=F" TargetMode="External"/><Relationship Id="rId61" Type="http://schemas.openxmlformats.org/officeDocument/2006/relationships/hyperlink" Target="http://10.71.10.192/onlinejudge/showContestRuns.do?contestId=189&amp;problemCode=E" TargetMode="External"/><Relationship Id="rId82" Type="http://schemas.openxmlformats.org/officeDocument/2006/relationships/hyperlink" Target="http://10.71.10.192/onlinejudge/showContestRuns.do?contestId=189&amp;judgeReplyIds=7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Contest 15 By </a:t>
            </a:r>
            <a:r>
              <a:rPr lang="en-US" altLang="zh-CN" dirty="0" err="1" smtClean="0"/>
              <a:t>Digimon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5882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B: Sister’s Noise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先不管长度大于等于 </a:t>
            </a:r>
            <a:r>
              <a:rPr lang="en-US" altLang="zh-CN" dirty="0" smtClean="0"/>
              <a:t>L </a:t>
            </a:r>
            <a:r>
              <a:rPr lang="zh-CN" altLang="en-US" dirty="0" smtClean="0"/>
              <a:t>的条件</a:t>
            </a:r>
            <a:endParaRPr lang="en-US" altLang="zh-CN" dirty="0" smtClean="0"/>
          </a:p>
          <a:p>
            <a:r>
              <a:rPr lang="zh-CN" altLang="en-US" dirty="0" smtClean="0"/>
              <a:t>枚举第一个字符，按</a:t>
            </a:r>
            <a:r>
              <a:rPr lang="zh-CN" altLang="en-US" dirty="0" smtClean="0"/>
              <a:t>从大到小顺序</a:t>
            </a:r>
            <a:endParaRPr lang="en-US" altLang="zh-CN" dirty="0" smtClean="0"/>
          </a:p>
          <a:p>
            <a:r>
              <a:rPr lang="zh-CN" altLang="en-US" dirty="0" smtClean="0"/>
              <a:t>计算剩下的字符能构成的不同字符串总数 </a:t>
            </a:r>
            <a:r>
              <a:rPr lang="en-US" altLang="zh-CN" dirty="0" err="1" smtClean="0"/>
              <a:t>cnt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如果 </a:t>
            </a:r>
            <a:r>
              <a:rPr lang="en-US" altLang="zh-CN" dirty="0" smtClean="0"/>
              <a:t>M &gt; </a:t>
            </a:r>
            <a:r>
              <a:rPr lang="en-US" altLang="zh-CN" dirty="0" err="1" smtClean="0"/>
              <a:t>cnt</a:t>
            </a:r>
            <a:r>
              <a:rPr lang="zh-CN" altLang="en-US" dirty="0" smtClean="0"/>
              <a:t>，说明当前枚举的字符不够小，于是将 </a:t>
            </a:r>
            <a:r>
              <a:rPr lang="en-US" altLang="zh-CN" dirty="0" smtClean="0"/>
              <a:t>M -= </a:t>
            </a:r>
            <a:r>
              <a:rPr lang="en-US" altLang="zh-CN" dirty="0" err="1" smtClean="0"/>
              <a:t>cnt</a:t>
            </a:r>
            <a:r>
              <a:rPr lang="en-US" altLang="zh-CN" dirty="0" smtClean="0"/>
              <a:t> </a:t>
            </a:r>
            <a:r>
              <a:rPr lang="zh-CN" altLang="en-US" dirty="0" smtClean="0"/>
              <a:t>后枚举更小的字符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如果 </a:t>
            </a:r>
            <a:r>
              <a:rPr lang="en-US" altLang="zh-CN" dirty="0" smtClean="0"/>
              <a:t>M &lt;= </a:t>
            </a:r>
            <a:r>
              <a:rPr lang="en-US" altLang="zh-CN" dirty="0" err="1" smtClean="0"/>
              <a:t>cnt</a:t>
            </a:r>
            <a:r>
              <a:rPr lang="zh-CN" altLang="en-US" dirty="0" smtClean="0"/>
              <a:t>，说明第一个字符就是这个字符。将这个字符固定下来，然后类似地枚举第二个、第三个字符即可</a:t>
            </a:r>
            <a:endParaRPr lang="en-US" altLang="zh-CN" dirty="0" smtClean="0"/>
          </a:p>
          <a:p>
            <a:r>
              <a:rPr lang="zh-CN" altLang="en-US" dirty="0" smtClean="0"/>
              <a:t>怎么计算 </a:t>
            </a:r>
            <a:r>
              <a:rPr lang="en-US" altLang="zh-CN" dirty="0" err="1" smtClean="0"/>
              <a:t>cnt</a:t>
            </a:r>
            <a:r>
              <a:rPr lang="en-US" altLang="zh-CN" dirty="0" smtClean="0"/>
              <a:t> </a:t>
            </a:r>
            <a:r>
              <a:rPr lang="zh-CN" altLang="en-US" dirty="0" smtClean="0"/>
              <a:t>？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212852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B: Sister’s Noise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d</a:t>
            </a:r>
            <a:r>
              <a:rPr lang="en-US" altLang="zh-CN" dirty="0" err="1" smtClean="0"/>
              <a:t>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 </a:t>
            </a:r>
            <a:r>
              <a:rPr lang="zh-CN" altLang="en-US" dirty="0" smtClean="0"/>
              <a:t>表示处理完前 </a:t>
            </a:r>
            <a:r>
              <a:rPr lang="en-US" altLang="zh-CN" dirty="0"/>
              <a:t>i</a:t>
            </a:r>
            <a:r>
              <a:rPr lang="en-US" altLang="zh-CN" dirty="0" smtClean="0"/>
              <a:t> </a:t>
            </a:r>
            <a:r>
              <a:rPr lang="zh-CN" altLang="en-US" dirty="0" smtClean="0"/>
              <a:t>种字符，产生的字符串长度为 </a:t>
            </a:r>
            <a:r>
              <a:rPr lang="en-US" altLang="zh-CN" dirty="0" smtClean="0"/>
              <a:t>j </a:t>
            </a:r>
            <a:r>
              <a:rPr lang="zh-CN" altLang="en-US" dirty="0" smtClean="0"/>
              <a:t>时的方案总数</a:t>
            </a:r>
            <a:endParaRPr lang="en-US" altLang="zh-CN" dirty="0" smtClean="0"/>
          </a:p>
          <a:p>
            <a:r>
              <a:rPr lang="en-US" altLang="zh-CN" dirty="0" err="1"/>
              <a:t>d</a:t>
            </a:r>
            <a:r>
              <a:rPr lang="en-US" altLang="zh-CN" dirty="0" err="1" smtClean="0"/>
              <a:t>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 </a:t>
            </a:r>
            <a:r>
              <a:rPr lang="zh-CN" altLang="en-US" dirty="0" smtClean="0"/>
              <a:t>可以转移到 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+ 1][j + k]</a:t>
            </a:r>
            <a:r>
              <a:rPr lang="zh-CN" altLang="en-US" dirty="0" smtClean="0"/>
              <a:t>，其中 </a:t>
            </a:r>
            <a:r>
              <a:rPr lang="en-US" altLang="zh-CN" dirty="0" smtClean="0"/>
              <a:t>k = 0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altLang="zh-CN" dirty="0" smtClean="0"/>
              <a:t> </a:t>
            </a:r>
            <a:r>
              <a:rPr lang="zh-CN" altLang="en-US" dirty="0" smtClean="0"/>
              <a:t>当前字符的总个数</a:t>
            </a:r>
            <a:endParaRPr lang="en-US" altLang="zh-CN" dirty="0" smtClean="0"/>
          </a:p>
          <a:p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+ 1][j + k] += 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 * C(j + k, k)</a:t>
            </a:r>
          </a:p>
          <a:p>
            <a:r>
              <a:rPr lang="zh-CN" altLang="en-US" dirty="0" smtClean="0"/>
              <a:t>放入 </a:t>
            </a:r>
            <a:r>
              <a:rPr lang="en-US" altLang="zh-CN" dirty="0" smtClean="0"/>
              <a:t>k </a:t>
            </a:r>
            <a:r>
              <a:rPr lang="zh-CN" altLang="en-US" dirty="0" smtClean="0"/>
              <a:t>个字符后，长度将是 </a:t>
            </a:r>
            <a:r>
              <a:rPr lang="en-US" altLang="zh-CN" dirty="0" smtClean="0"/>
              <a:t>j + k</a:t>
            </a:r>
            <a:r>
              <a:rPr lang="zh-CN" altLang="en-US" dirty="0"/>
              <a:t>。</a:t>
            </a:r>
            <a:r>
              <a:rPr lang="zh-CN" altLang="en-US" dirty="0" smtClean="0"/>
              <a:t>为了放这 </a:t>
            </a:r>
            <a:r>
              <a:rPr lang="en-US" altLang="zh-CN" dirty="0" smtClean="0"/>
              <a:t>k </a:t>
            </a:r>
            <a:r>
              <a:rPr lang="zh-CN" altLang="en-US" dirty="0" smtClean="0"/>
              <a:t>个字符，必然需要在 </a:t>
            </a:r>
            <a:r>
              <a:rPr lang="en-US" altLang="zh-CN" dirty="0" smtClean="0"/>
              <a:t>j + k </a:t>
            </a:r>
            <a:r>
              <a:rPr lang="zh-CN" altLang="en-US" dirty="0" smtClean="0"/>
              <a:t>的位置中为它们</a:t>
            </a:r>
            <a:r>
              <a:rPr lang="zh-CN" altLang="en-US" dirty="0" smtClean="0"/>
              <a:t>选择 </a:t>
            </a:r>
            <a:r>
              <a:rPr lang="en-US" altLang="zh-CN" dirty="0" smtClean="0"/>
              <a:t>k </a:t>
            </a:r>
            <a:r>
              <a:rPr lang="zh-CN" altLang="en-US" dirty="0" smtClean="0"/>
              <a:t>个位置</a:t>
            </a:r>
            <a:endParaRPr lang="en-US" altLang="zh-CN" dirty="0" smtClean="0"/>
          </a:p>
          <a:p>
            <a:r>
              <a:rPr lang="zh-CN" altLang="en-US" dirty="0" smtClean="0"/>
              <a:t>最后，有了 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</a:t>
            </a:r>
            <a:r>
              <a:rPr lang="zh-CN" altLang="en-US" dirty="0" smtClean="0"/>
              <a:t>，处理长度 </a:t>
            </a:r>
            <a:r>
              <a:rPr lang="en-US" altLang="zh-CN" dirty="0" smtClean="0"/>
              <a:t>&gt;= L </a:t>
            </a:r>
            <a:r>
              <a:rPr lang="zh-CN" altLang="en-US" dirty="0" smtClean="0"/>
              <a:t>这个问题</a:t>
            </a:r>
            <a:r>
              <a:rPr lang="zh-CN" altLang="en-US" dirty="0" smtClean="0"/>
              <a:t>就很简单了</a:t>
            </a:r>
            <a:endParaRPr lang="en-US" altLang="zh-CN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3388620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C: Only My </a:t>
            </a:r>
            <a:r>
              <a:rPr lang="en-US" altLang="zh-CN" dirty="0" err="1" smtClean="0"/>
              <a:t>Railgun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给定一个</a:t>
            </a:r>
            <a:r>
              <a:rPr lang="en-US" altLang="zh-CN" dirty="0" smtClean="0"/>
              <a:t>7</a:t>
            </a:r>
            <a:r>
              <a:rPr lang="zh-CN" altLang="en-US" dirty="0" smtClean="0"/>
              <a:t>*</a:t>
            </a:r>
            <a:r>
              <a:rPr lang="en-US" altLang="zh-CN" dirty="0" smtClean="0"/>
              <a:t>7</a:t>
            </a:r>
            <a:r>
              <a:rPr lang="zh-CN" altLang="en-US" dirty="0" smtClean="0"/>
              <a:t>的格子图，里面有墙，格子内有炸弹。</a:t>
            </a:r>
            <a:endParaRPr lang="en-US" altLang="zh-CN" dirty="0" smtClean="0"/>
          </a:p>
          <a:p>
            <a:r>
              <a:rPr lang="zh-CN" altLang="en-US" dirty="0" smtClean="0"/>
              <a:t>炮姐的输出功率是会随时间变化，周期为 </a:t>
            </a:r>
            <a:r>
              <a:rPr lang="en-US" altLang="zh-CN" dirty="0" smtClean="0"/>
              <a:t>T</a:t>
            </a:r>
            <a:r>
              <a:rPr lang="zh-CN" altLang="en-US" dirty="0" smtClean="0"/>
              <a:t>。同时她可以蓄电最多 </a:t>
            </a:r>
            <a:r>
              <a:rPr lang="en-US" altLang="zh-CN" dirty="0" smtClean="0"/>
              <a:t>K </a:t>
            </a:r>
            <a:r>
              <a:rPr lang="zh-CN" altLang="en-US" dirty="0" smtClean="0"/>
              <a:t>秒，来发射电磁炮，其威力 </a:t>
            </a:r>
            <a:r>
              <a:rPr lang="en-US" altLang="zh-CN" dirty="0"/>
              <a:t>P</a:t>
            </a:r>
            <a:r>
              <a:rPr lang="en-US" altLang="zh-CN" dirty="0" smtClean="0"/>
              <a:t> </a:t>
            </a:r>
            <a:r>
              <a:rPr lang="zh-CN" altLang="en-US" dirty="0" smtClean="0"/>
              <a:t>等于这 </a:t>
            </a:r>
            <a:r>
              <a:rPr lang="en-US" altLang="zh-CN" dirty="0" smtClean="0"/>
              <a:t>K </a:t>
            </a:r>
            <a:r>
              <a:rPr lang="zh-CN" altLang="en-US" dirty="0" smtClean="0"/>
              <a:t>秒内功率之和。并且一发电磁炮能引爆一条直线上至多 </a:t>
            </a:r>
            <a:r>
              <a:rPr lang="en-US" altLang="zh-CN" dirty="0"/>
              <a:t>P</a:t>
            </a:r>
            <a:r>
              <a:rPr lang="en-US" altLang="zh-CN" dirty="0" smtClean="0"/>
              <a:t> </a:t>
            </a:r>
            <a:r>
              <a:rPr lang="zh-CN" altLang="en-US" dirty="0" smtClean="0"/>
              <a:t>个炸弹。</a:t>
            </a:r>
            <a:endParaRPr lang="en-US" altLang="zh-CN" dirty="0" smtClean="0"/>
          </a:p>
          <a:p>
            <a:r>
              <a:rPr lang="zh-CN" altLang="en-US" dirty="0" smtClean="0"/>
              <a:t>射出一发电磁炮后，炮姐输出功率变化重置。即回到周期最开始的功率。</a:t>
            </a:r>
            <a:endParaRPr lang="en-US" altLang="zh-CN" dirty="0" smtClean="0"/>
          </a:p>
          <a:p>
            <a:r>
              <a:rPr lang="zh-CN" altLang="en-US" dirty="0" smtClean="0"/>
              <a:t>炮姐可以原地等待一个最佳的时机发射电磁炮。</a:t>
            </a:r>
            <a:endParaRPr lang="en-US" altLang="zh-CN" dirty="0" smtClean="0"/>
          </a:p>
          <a:p>
            <a:r>
              <a:rPr lang="zh-CN" altLang="en-US" dirty="0" smtClean="0"/>
              <a:t>当一个区域内的炸弹被清空后，炮姐可以迅速通过该区域（移动不消耗时间）</a:t>
            </a:r>
            <a:endParaRPr lang="en-US" altLang="zh-CN" dirty="0" smtClean="0"/>
          </a:p>
          <a:p>
            <a:r>
              <a:rPr lang="zh-CN" altLang="en-US" dirty="0" smtClean="0"/>
              <a:t>问由起点到达终点的最短时间</a:t>
            </a:r>
            <a:r>
              <a:rPr lang="zh-CN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4575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C: Only My </a:t>
            </a:r>
            <a:r>
              <a:rPr lang="en-US" altLang="zh-CN" dirty="0" err="1" smtClean="0"/>
              <a:t>Railgun</a:t>
            </a:r>
            <a:endParaRPr lang="zh-CN" altLang="en-US" dirty="0"/>
          </a:p>
        </p:txBody>
      </p:sp>
      <p:pic>
        <p:nvPicPr>
          <p:cNvPr id="5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412" y="2120106"/>
            <a:ext cx="5591175" cy="3762375"/>
          </a:xfrm>
        </p:spPr>
      </p:pic>
    </p:spTree>
    <p:extLst>
      <p:ext uri="{BB962C8B-B14F-4D97-AF65-F5344CB8AC3E}">
        <p14:creationId xmlns:p14="http://schemas.microsoft.com/office/powerpoint/2010/main" val="161078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C: Only My </a:t>
            </a:r>
            <a:r>
              <a:rPr lang="en-US" altLang="zh-CN" dirty="0" err="1" smtClean="0"/>
              <a:t>Railgun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该题应该算是一道简单</a:t>
            </a:r>
            <a:r>
              <a:rPr lang="en-US" altLang="zh-CN" dirty="0" smtClean="0"/>
              <a:t>DP</a:t>
            </a:r>
            <a:r>
              <a:rPr lang="zh-CN" altLang="en-US" dirty="0" smtClean="0"/>
              <a:t>题。</a:t>
            </a:r>
            <a:endParaRPr lang="en-US" altLang="zh-CN" dirty="0" smtClean="0"/>
          </a:p>
          <a:p>
            <a:r>
              <a:rPr lang="zh-CN" altLang="en-US" dirty="0" smtClean="0"/>
              <a:t>因为所有数据都是小于</a:t>
            </a:r>
            <a:r>
              <a:rPr lang="en-US" altLang="zh-CN" dirty="0" smtClean="0"/>
              <a:t>1000</a:t>
            </a:r>
            <a:r>
              <a:rPr lang="zh-CN" altLang="en-US" dirty="0" smtClean="0"/>
              <a:t>，所以随便怎么搞都能过。</a:t>
            </a:r>
            <a:endParaRPr lang="en-US" altLang="zh-CN" dirty="0" smtClean="0"/>
          </a:p>
          <a:p>
            <a:r>
              <a:rPr lang="zh-CN" altLang="en-US" dirty="0" smtClean="0"/>
              <a:t>首先暴力 </a:t>
            </a:r>
            <a:r>
              <a:rPr lang="en-US" altLang="zh-CN" dirty="0" smtClean="0"/>
              <a:t>DFS </a:t>
            </a:r>
            <a:r>
              <a:rPr lang="zh-CN" altLang="en-US" dirty="0" smtClean="0"/>
              <a:t>或直接 </a:t>
            </a:r>
            <a:r>
              <a:rPr lang="en-US" altLang="zh-CN" dirty="0" smtClean="0"/>
              <a:t>for </a:t>
            </a:r>
            <a:r>
              <a:rPr lang="zh-CN" altLang="en-US" dirty="0" smtClean="0"/>
              <a:t>把格子图转换成 </a:t>
            </a:r>
            <a:r>
              <a:rPr lang="en-US" altLang="zh-CN" dirty="0" smtClean="0"/>
              <a:t>12 </a:t>
            </a:r>
            <a:r>
              <a:rPr lang="zh-CN" altLang="en-US" dirty="0" smtClean="0"/>
              <a:t>条直线上的炸弹数之和。</a:t>
            </a:r>
            <a:endParaRPr lang="en-US" altLang="zh-CN" dirty="0" smtClean="0"/>
          </a:p>
          <a:p>
            <a:r>
              <a:rPr lang="zh-CN" altLang="en-US" dirty="0" smtClean="0"/>
              <a:t>然后预处理，</a:t>
            </a:r>
            <a:r>
              <a:rPr lang="en-US" altLang="zh-CN" dirty="0" smtClean="0"/>
              <a:t>a[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 </a:t>
            </a:r>
            <a:r>
              <a:rPr lang="zh-CN" altLang="en-US" dirty="0" smtClean="0"/>
              <a:t>表示用掉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</a:t>
            </a:r>
            <a:r>
              <a:rPr lang="zh-CN" altLang="en-US" dirty="0" smtClean="0"/>
              <a:t>秒能打出电磁炮的单次最高输出。</a:t>
            </a:r>
            <a:endParaRPr lang="en-US" altLang="zh-CN" dirty="0" smtClean="0"/>
          </a:p>
          <a:p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 </a:t>
            </a:r>
            <a:r>
              <a:rPr lang="zh-CN" altLang="en-US" dirty="0" smtClean="0"/>
              <a:t>表示用掉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</a:t>
            </a:r>
            <a:r>
              <a:rPr lang="zh-CN" altLang="en-US" dirty="0" smtClean="0"/>
              <a:t>秒能打出的最高总输出。</a:t>
            </a:r>
            <a:endParaRPr lang="en-US" altLang="zh-CN" dirty="0" smtClean="0"/>
          </a:p>
          <a:p>
            <a:r>
              <a:rPr lang="zh-CN" altLang="en-US" dirty="0" smtClean="0"/>
              <a:t>状态转移方程：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 = max{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- k] + a[k]} (1 &lt;= k &lt;=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)</a:t>
            </a:r>
          </a:p>
          <a:p>
            <a:r>
              <a:rPr lang="zh-CN" altLang="en-US" dirty="0" smtClean="0"/>
              <a:t>之后再枚举清空每条直线所用的最短时间，其和即为答案。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17188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D: Eternal Reality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你的等级是 </a:t>
            </a:r>
            <a:r>
              <a:rPr lang="en-US" altLang="zh-CN" dirty="0" smtClean="0"/>
              <a:t>L</a:t>
            </a:r>
            <a:r>
              <a:rPr lang="zh-CN" altLang="en-US" dirty="0" smtClean="0"/>
              <a:t>，要参加一场比赛，每个环节需要 </a:t>
            </a:r>
            <a:r>
              <a:rPr lang="en-US" altLang="zh-CN" dirty="0" smtClean="0"/>
              <a:t>&gt;= Ai </a:t>
            </a:r>
            <a:r>
              <a:rPr lang="zh-CN" altLang="en-US" dirty="0" smtClean="0"/>
              <a:t>的等级才能得分</a:t>
            </a:r>
            <a:endParaRPr lang="en-US" altLang="zh-CN" dirty="0" smtClean="0"/>
          </a:p>
          <a:p>
            <a:r>
              <a:rPr lang="zh-CN" altLang="en-US" dirty="0" smtClean="0"/>
              <a:t>如果使用幻想御手 </a:t>
            </a:r>
            <a:r>
              <a:rPr lang="en-US" altLang="zh-CN" dirty="0" smtClean="0"/>
              <a:t>(Level Upper)</a:t>
            </a:r>
            <a:r>
              <a:rPr lang="zh-CN" altLang="en-US" dirty="0" smtClean="0"/>
              <a:t>，则可以在接下来连续 </a:t>
            </a:r>
            <a:r>
              <a:rPr lang="en-US" altLang="zh-CN" dirty="0" smtClean="0"/>
              <a:t>X </a:t>
            </a:r>
            <a:r>
              <a:rPr lang="zh-CN" altLang="en-US" dirty="0" smtClean="0"/>
              <a:t>个环节中将等级增加到 </a:t>
            </a:r>
            <a:r>
              <a:rPr lang="en-US" altLang="zh-CN" dirty="0" smtClean="0"/>
              <a:t>min(L + 1, 5)</a:t>
            </a:r>
            <a:r>
              <a:rPr lang="zh-CN" altLang="en-US" dirty="0" smtClean="0"/>
              <a:t>，然后在之后的 </a:t>
            </a:r>
            <a:r>
              <a:rPr lang="en-US" altLang="zh-CN" dirty="0" smtClean="0"/>
              <a:t>Y </a:t>
            </a:r>
            <a:r>
              <a:rPr lang="zh-CN" altLang="en-US" dirty="0" smtClean="0"/>
              <a:t>个环节中将等级降低为 </a:t>
            </a:r>
            <a:r>
              <a:rPr lang="en-US" altLang="zh-CN" dirty="0" smtClean="0"/>
              <a:t>0</a:t>
            </a:r>
            <a:r>
              <a:rPr lang="zh-CN" altLang="en-US" dirty="0" smtClean="0"/>
              <a:t>，最后恢复正常并可再次使用</a:t>
            </a:r>
            <a:endParaRPr lang="en-US" altLang="zh-CN" dirty="0" smtClean="0"/>
          </a:p>
          <a:p>
            <a:r>
              <a:rPr lang="zh-CN" altLang="en-US" dirty="0" smtClean="0"/>
              <a:t>没错，</a:t>
            </a:r>
            <a:r>
              <a:rPr lang="zh-CN" altLang="en-US" dirty="0" smtClean="0"/>
              <a:t>等级增加到 </a:t>
            </a:r>
            <a:r>
              <a:rPr lang="en-US" altLang="zh-CN" dirty="0" smtClean="0"/>
              <a:t>min(L + 1, 5)</a:t>
            </a:r>
            <a:r>
              <a:rPr lang="zh-CN" altLang="en-US" dirty="0" smtClean="0"/>
              <a:t>，不是直接 </a:t>
            </a:r>
            <a:r>
              <a:rPr lang="en-US" altLang="zh-CN" dirty="0" smtClean="0"/>
              <a:t>L + 1</a:t>
            </a:r>
            <a:r>
              <a:rPr lang="zh-CN" altLang="en-US" dirty="0" smtClean="0"/>
              <a:t>，注意读题即可</a:t>
            </a:r>
            <a:endParaRPr lang="en-US" altLang="zh-CN" dirty="0" smtClean="0"/>
          </a:p>
          <a:p>
            <a:r>
              <a:rPr lang="zh-CN" altLang="en-US" dirty="0" smtClean="0"/>
              <a:t>比赛心态很重要，别错了就乱交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52540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E: The Lambs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</a:t>
            </a:r>
            <a:r>
              <a:rPr lang="zh-CN" altLang="en-US" dirty="0" smtClean="0"/>
              <a:t>出 </a:t>
            </a:r>
            <a:r>
              <a:rPr lang="en-US" altLang="zh-CN" dirty="0" smtClean="0"/>
              <a:t>N </a:t>
            </a:r>
            <a:r>
              <a:rPr lang="zh-CN" altLang="en-US" dirty="0" smtClean="0"/>
              <a:t>个木桩，</a:t>
            </a:r>
            <a:r>
              <a:rPr lang="en-US" altLang="zh-CN" dirty="0" smtClean="0"/>
              <a:t>M </a:t>
            </a:r>
            <a:r>
              <a:rPr lang="zh-CN" altLang="en-US" dirty="0" smtClean="0"/>
              <a:t>只羊，在木桩上绕绳子使得羊被围住且绳子长度最短</a:t>
            </a:r>
            <a:endParaRPr lang="en-US" altLang="zh-CN" dirty="0" smtClean="0"/>
          </a:p>
          <a:p>
            <a:r>
              <a:rPr lang="zh-CN" altLang="en-US" dirty="0" smtClean="0"/>
              <a:t>做法：</a:t>
            </a:r>
            <a:endParaRPr lang="en-US" altLang="zh-CN" dirty="0"/>
          </a:p>
          <a:p>
            <a:r>
              <a:rPr lang="zh-CN" altLang="en-US" dirty="0" smtClean="0"/>
              <a:t>只对这样的两个点建有向边：</a:t>
            </a:r>
            <a:endParaRPr lang="en-US" altLang="zh-CN" dirty="0" smtClean="0"/>
          </a:p>
          <a:p>
            <a:r>
              <a:rPr lang="zh-CN" altLang="en-US" dirty="0" smtClean="0"/>
              <a:t>对于木桩 </a:t>
            </a:r>
            <a:r>
              <a:rPr lang="en-US" altLang="zh-CN" dirty="0" smtClean="0"/>
              <a:t>A -&gt; B</a:t>
            </a:r>
            <a:r>
              <a:rPr lang="zh-CN" altLang="en-US" dirty="0" smtClean="0"/>
              <a:t>，所有羊都在 </a:t>
            </a:r>
            <a:r>
              <a:rPr lang="en-US" altLang="zh-CN" dirty="0" smtClean="0"/>
              <a:t>A -&gt; B </a:t>
            </a:r>
            <a:r>
              <a:rPr lang="zh-CN" altLang="en-US" dirty="0" smtClean="0"/>
              <a:t>的左侧</a:t>
            </a:r>
            <a:endParaRPr lang="en-US" altLang="zh-CN" dirty="0" smtClean="0"/>
          </a:p>
          <a:p>
            <a:r>
              <a:rPr lang="zh-CN" altLang="en-US" dirty="0" smtClean="0"/>
              <a:t>此时，从某一点出发 </a:t>
            </a:r>
            <a:r>
              <a:rPr lang="en-US" altLang="zh-CN" dirty="0" smtClean="0"/>
              <a:t>X</a:t>
            </a:r>
            <a:r>
              <a:rPr lang="zh-CN" altLang="en-US" dirty="0" smtClean="0"/>
              <a:t>，如果能走一段路径回到 </a:t>
            </a:r>
            <a:r>
              <a:rPr lang="en-US" altLang="zh-CN" dirty="0" smtClean="0"/>
              <a:t>X</a:t>
            </a:r>
            <a:r>
              <a:rPr lang="zh-CN" altLang="en-US" dirty="0" smtClean="0"/>
              <a:t>，则说明羊被围住了 </a:t>
            </a:r>
            <a:r>
              <a:rPr lang="en-US" altLang="zh-CN" dirty="0" smtClean="0"/>
              <a:t>(</a:t>
            </a:r>
            <a:r>
              <a:rPr lang="zh-CN" altLang="en-US" dirty="0" smtClean="0"/>
              <a:t>由于羊在所有线段的左侧，意味着羊一定只可能在多边形内</a:t>
            </a:r>
            <a:r>
              <a:rPr lang="en-US" altLang="zh-CN" dirty="0" smtClean="0"/>
              <a:t>)</a:t>
            </a:r>
          </a:p>
          <a:p>
            <a:r>
              <a:rPr lang="zh-CN" altLang="en-US" dirty="0" smtClean="0"/>
              <a:t>题目就转化成了最小环问题，</a:t>
            </a:r>
            <a:r>
              <a:rPr lang="en-US" altLang="zh-CN" dirty="0" smtClean="0"/>
              <a:t>Floyd </a:t>
            </a:r>
            <a:r>
              <a:rPr lang="zh-CN" altLang="en-US" dirty="0" smtClean="0"/>
              <a:t>求解即可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8572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F: </a:t>
            </a:r>
            <a:r>
              <a:rPr lang="en-US" altLang="zh-CN" dirty="0" err="1" smtClean="0"/>
              <a:t>Miko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Miko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Suika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给定一个平面，上面有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个既不覆盖原点也相互不相交的凸多边形，以及</a:t>
            </a:r>
            <a:r>
              <a:rPr lang="en-US" altLang="zh-CN" dirty="0" smtClean="0"/>
              <a:t>M</a:t>
            </a:r>
            <a:r>
              <a:rPr lang="zh-CN" altLang="en-US" dirty="0" smtClean="0"/>
              <a:t>个在多边形之外的收益点。现在可以：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承担一定代价清除一些多边形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若原点到某个收益点没被凸多边形遮挡，则可以获得一定收益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若多边形上所有点到原点的线段都被其他凸多边形覆盖，则不能对它进行清除</a:t>
            </a:r>
            <a:endParaRPr lang="en-US" altLang="zh-CN" dirty="0" smtClean="0"/>
          </a:p>
          <a:p>
            <a:r>
              <a:rPr lang="zh-CN" altLang="en-US" dirty="0" smtClean="0"/>
              <a:t>问在这些条件下的最大收益 </a:t>
            </a:r>
            <a:r>
              <a:rPr lang="en-US" altLang="zh-CN" dirty="0" smtClean="0"/>
              <a:t>(</a:t>
            </a:r>
            <a:r>
              <a:rPr lang="zh-CN" altLang="en-US" dirty="0" smtClean="0"/>
              <a:t>连接点产生的收益 </a:t>
            </a:r>
            <a:r>
              <a:rPr lang="en-US" altLang="zh-CN" dirty="0" smtClean="0"/>
              <a:t>- </a:t>
            </a:r>
            <a:r>
              <a:rPr lang="zh-CN" altLang="en-US" dirty="0" smtClean="0"/>
              <a:t>清除多边形承担的代价</a:t>
            </a:r>
            <a:r>
              <a:rPr lang="en-US" altLang="zh-CN" dirty="0" smtClean="0"/>
              <a:t>)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输入的坐标都是实数，样例很良心地又提醒了一次。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974009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F: </a:t>
            </a:r>
            <a:r>
              <a:rPr lang="en-US" altLang="zh-CN" dirty="0" err="1" smtClean="0"/>
              <a:t>Miko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Miko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Suika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dirty="0" smtClean="0"/>
                  <a:t>图上有正权点 </a:t>
                </a:r>
                <a:r>
                  <a:rPr lang="en-US" altLang="zh-CN" dirty="0" smtClean="0"/>
                  <a:t>(items</a:t>
                </a:r>
                <a:r>
                  <a:rPr lang="en-US" altLang="zh-CN" dirty="0"/>
                  <a:t>)</a:t>
                </a:r>
                <a:r>
                  <a:rPr lang="zh-CN" altLang="en-US" dirty="0" smtClean="0"/>
                  <a:t>，又有负权</a:t>
                </a:r>
                <a:r>
                  <a:rPr lang="zh-CN" altLang="en-US" dirty="0" smtClean="0"/>
                  <a:t>点 </a:t>
                </a:r>
                <a:r>
                  <a:rPr lang="en-US" altLang="zh-CN" dirty="0" smtClean="0"/>
                  <a:t>(</a:t>
                </a:r>
                <a:r>
                  <a:rPr lang="en-US" altLang="zh-CN" dirty="0" err="1" smtClean="0"/>
                  <a:t>Kedamas</a:t>
                </a:r>
                <a:r>
                  <a:rPr lang="en-US" altLang="zh-CN" dirty="0" smtClean="0"/>
                  <a:t>)</a:t>
                </a:r>
                <a:r>
                  <a:rPr lang="zh-CN" altLang="en-US" dirty="0" smtClean="0"/>
                  <a:t>；要选择一个正权点，必须先</a:t>
                </a:r>
                <a:r>
                  <a:rPr lang="zh-CN" altLang="en-US" dirty="0"/>
                  <a:t>选择</a:t>
                </a:r>
                <a:r>
                  <a:rPr lang="zh-CN" altLang="en-US" dirty="0" smtClean="0"/>
                  <a:t>它所依赖的一些负权点。</a:t>
                </a:r>
                <a:endParaRPr lang="en-US" altLang="zh-CN" dirty="0" smtClean="0"/>
              </a:p>
              <a:p>
                <a:r>
                  <a:rPr lang="zh-CN" altLang="en-US" dirty="0" smtClean="0"/>
                  <a:t>这正是最大权闭合图的模型。</a:t>
                </a:r>
                <a:endParaRPr lang="en-US" altLang="zh-CN" dirty="0" smtClean="0"/>
              </a:p>
              <a:p>
                <a:r>
                  <a:rPr lang="zh-CN" altLang="en-US" dirty="0" smtClean="0"/>
                  <a:t>源点与正权点连边，容量为</a:t>
                </a:r>
                <a:r>
                  <a:rPr lang="zh-CN" alt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/>
                      </a:rPr>
                      <m:t>𝐵</m:t>
                    </m:r>
                    <m:r>
                      <a:rPr lang="en-US" altLang="zh-CN" i="1" baseline="-25000" dirty="0" smtClean="0">
                        <a:latin typeface="Cambria Math"/>
                      </a:rPr>
                      <m:t>𝑖</m:t>
                    </m:r>
                  </m:oMath>
                </a14:m>
                <a:endParaRPr lang="en-US" altLang="zh-CN" baseline="-25000" dirty="0" smtClean="0"/>
              </a:p>
              <a:p>
                <a:r>
                  <a:rPr lang="zh-CN" altLang="en-US" dirty="0" smtClean="0"/>
                  <a:t>负权点与汇点连边，容量为</a:t>
                </a:r>
                <a:r>
                  <a:rPr lang="zh-CN" alt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/>
                      </a:rPr>
                      <m:t>𝐴</m:t>
                    </m:r>
                    <m:r>
                      <a:rPr lang="en-US" altLang="zh-CN" i="1" baseline="-25000" dirty="0" smtClean="0">
                        <a:latin typeface="Cambria Math"/>
                      </a:rPr>
                      <m:t>𝑖</m:t>
                    </m:r>
                  </m:oMath>
                </a14:m>
                <a:endParaRPr lang="en-US" altLang="zh-CN" baseline="-25000" dirty="0" smtClean="0"/>
              </a:p>
              <a:p>
                <a:r>
                  <a:rPr lang="zh-CN" altLang="en-US" dirty="0" smtClean="0"/>
                  <a:t>若某个正权点与一个负权点有依赖关系，则从正权点往负权点连一条容量为</a:t>
                </a:r>
                <a14:m>
                  <m:oMath xmlns:m="http://schemas.openxmlformats.org/officeDocument/2006/math">
                    <m:r>
                      <a:rPr lang="en-US" altLang="zh-CN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CN" altLang="en-US" i="1" dirty="0" smtClean="0">
                        <a:latin typeface="Cambria Math"/>
                      </a:rPr>
                      <m:t>∞</m:t>
                    </m:r>
                  </m:oMath>
                </a14:m>
                <a:r>
                  <a:rPr lang="zh-CN" altLang="en-US" dirty="0" smtClean="0"/>
                  <a:t> </a:t>
                </a:r>
                <a:r>
                  <a:rPr lang="zh-CN" altLang="en-US" dirty="0" smtClean="0"/>
                  <a:t>的边</a:t>
                </a:r>
                <a:endParaRPr lang="en-US" altLang="zh-CN" dirty="0" smtClean="0"/>
              </a:p>
              <a:p>
                <a:r>
                  <a:rPr lang="zh-CN" altLang="en-US" dirty="0" smtClean="0"/>
                  <a:t>最终答案为</a:t>
                </a:r>
                <a14:m>
                  <m:oMath xmlns:m="http://schemas.openxmlformats.org/officeDocument/2006/math">
                    <m:r>
                      <a:rPr lang="en-US" altLang="zh-CN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CN" altLang="en-US" i="1" dirty="0" smtClean="0">
                        <a:latin typeface="Cambria Math"/>
                      </a:rPr>
                      <m:t>∑</m:t>
                    </m:r>
                    <m:r>
                      <a:rPr lang="en-US" altLang="zh-CN" i="1" dirty="0" smtClean="0">
                        <a:latin typeface="Cambria Math"/>
                      </a:rPr>
                      <m:t>𝐵𝑖</m:t>
                    </m:r>
                    <m:r>
                      <a:rPr lang="en-US" altLang="zh-CN" i="1" dirty="0" smtClean="0">
                        <a:latin typeface="Cambria Math"/>
                      </a:rPr>
                      <m:t> − </m:t>
                    </m:r>
                    <m:r>
                      <a:rPr lang="en-US" altLang="zh-CN" i="1" dirty="0" err="1" smtClean="0">
                        <a:latin typeface="Cambria Math"/>
                      </a:rPr>
                      <m:t>𝑀𝑎𝑥𝑓𝑙𝑜𝑤</m:t>
                    </m:r>
                  </m:oMath>
                </a14:m>
                <a:endParaRPr lang="zh-CN" altLang="en-US" dirty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9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7172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F: </a:t>
            </a:r>
            <a:r>
              <a:rPr lang="en-US" altLang="zh-CN" dirty="0" err="1" smtClean="0"/>
              <a:t>Miko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Miko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Suika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要判断点与凸多边形是否存在依赖关系，只需判断该点到原点的线段</a:t>
            </a:r>
            <a:r>
              <a:rPr lang="en-US" altLang="zh-CN" dirty="0" smtClean="0"/>
              <a:t>L</a:t>
            </a:r>
            <a:r>
              <a:rPr lang="zh-CN" altLang="en-US" dirty="0" smtClean="0"/>
              <a:t>与某个凸多边形是否相交。</a:t>
            </a:r>
            <a:endParaRPr lang="en-US" altLang="zh-CN" dirty="0" smtClean="0"/>
          </a:p>
          <a:p>
            <a:r>
              <a:rPr lang="zh-CN" altLang="en-US" dirty="0" smtClean="0"/>
              <a:t>做法有很多，一种比较简单的做法就是把凸多边形的边一条条拆出来，判一下它是否与 </a:t>
            </a:r>
            <a:r>
              <a:rPr lang="en-US" altLang="zh-CN" dirty="0" smtClean="0"/>
              <a:t>L </a:t>
            </a:r>
            <a:r>
              <a:rPr lang="zh-CN" altLang="en-US" dirty="0" smtClean="0"/>
              <a:t>相交。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18274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</a:t>
            </a:r>
            <a:r>
              <a:rPr lang="en-US" altLang="zh-CN" dirty="0" smtClean="0"/>
              <a:t>ummary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570656"/>
              </p:ext>
            </p:extLst>
          </p:nvPr>
        </p:nvGraphicFramePr>
        <p:xfrm>
          <a:off x="838202" y="2263934"/>
          <a:ext cx="10515594" cy="3474720"/>
        </p:xfrm>
        <a:graphic>
          <a:graphicData uri="http://schemas.openxmlformats.org/drawingml/2006/table">
            <a:tbl>
              <a:tblPr/>
              <a:tblGrid>
                <a:gridCol w="1000758"/>
                <a:gridCol w="792903"/>
                <a:gridCol w="792903"/>
                <a:gridCol w="792903"/>
                <a:gridCol w="792903"/>
                <a:gridCol w="792903"/>
                <a:gridCol w="792903"/>
                <a:gridCol w="792903"/>
                <a:gridCol w="792903"/>
                <a:gridCol w="792903"/>
                <a:gridCol w="792903"/>
                <a:gridCol w="792903"/>
                <a:gridCol w="792903"/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Problem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FPE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NZEC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TLE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Submit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3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8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9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1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2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3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4"/>
                        </a:rPr>
                        <a:t>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5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16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7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8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19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1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2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3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4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5"/>
                        </a:rPr>
                        <a:t>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6"/>
                        </a:rPr>
                        <a:t>5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7"/>
                        </a:rPr>
                        <a:t>10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8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29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30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1"/>
                        </a:rPr>
                        <a:t>5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2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3"/>
                        </a:rPr>
                        <a:t>4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4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5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6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7"/>
                        </a:rPr>
                        <a:t>24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8"/>
                        </a:rPr>
                        <a:t>19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39"/>
                        </a:rPr>
                        <a:t>95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1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42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43"/>
                        </a:rPr>
                        <a:t>2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4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5"/>
                        </a:rPr>
                        <a:t>11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6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7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8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49"/>
                        </a:rPr>
                        <a:t>127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0"/>
                        </a:rPr>
                        <a:t>3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1"/>
                        </a:rPr>
                        <a:t>30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2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3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4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5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56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57"/>
                        </a:rPr>
                        <a:t>16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8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59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1"/>
                        </a:rPr>
                        <a:t>49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2"/>
                        </a:rPr>
                        <a:t>3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3"/>
                        </a:rPr>
                        <a:t>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4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5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6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7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68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69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70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71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72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3"/>
                        </a:rPr>
                        <a:t>4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Summary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4"/>
                        </a:rPr>
                        <a:t>31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5"/>
                        </a:rPr>
                        <a:t>136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6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7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8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79"/>
                        </a:rPr>
                        <a:t>7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80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81"/>
                        </a:rPr>
                        <a:t>31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82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>
                          <a:hlinkClick r:id="rId83"/>
                        </a:rPr>
                        <a:t>0</a:t>
                      </a:r>
                      <a:endParaRPr lang="zh-CN" alt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84"/>
                        </a:rPr>
                        <a:t>0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hlinkClick r:id="rId85"/>
                        </a:rPr>
                        <a:t>205</a:t>
                      </a:r>
                      <a:endParaRPr lang="zh-CN" alt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823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A: Left 4 Dead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给出某一关的总路程，难度系数，受伤害的地点，捡药的地点，求最大总分</a:t>
            </a:r>
          </a:p>
          <a:p>
            <a:r>
              <a:rPr lang="zh-CN" altLang="en-US" dirty="0" smtClean="0"/>
              <a:t>每个地点至多受一次伤害和捡一种药</a:t>
            </a:r>
          </a:p>
          <a:p>
            <a:r>
              <a:rPr lang="zh-CN" altLang="en-US" dirty="0" smtClean="0"/>
              <a:t>总分 = 路程分 + 奖励分</a:t>
            </a:r>
          </a:p>
          <a:p>
            <a:r>
              <a:rPr lang="zh-CN" altLang="en-US" dirty="0" smtClean="0"/>
              <a:t>路程分 = ∑走过的路的长度 * 100 / 总路程，例如总路程为100，两个都到了终点，路程分为200。一个人死在了 50 的地方，另一个人死在了 80 的地方，路程分为 50 + 80 = 130</a:t>
            </a:r>
            <a:endParaRPr lang="ja-JP" altLang="en-US" dirty="0" smtClean="0">
              <a:ea typeface="MS PGothic" panose="020B0600070205080204" pitchFamily="34" charset="-128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16678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A: Left 4 Dead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奖励</a:t>
            </a:r>
            <a:r>
              <a:rPr lang="zh-CN" altLang="en-US" dirty="0" smtClean="0"/>
              <a:t>分 = 地图难度 * 总血量 * 存活</a:t>
            </a:r>
            <a:r>
              <a:rPr lang="zh-CN" altLang="en-US" dirty="0"/>
              <a:t>人数</a:t>
            </a:r>
          </a:p>
          <a:p>
            <a:r>
              <a:rPr lang="zh-CN" altLang="en-US" dirty="0"/>
              <a:t>总血量为两个人到达终点后吃完所有药的血量和</a:t>
            </a:r>
          </a:p>
          <a:p>
            <a:r>
              <a:rPr lang="zh-CN" altLang="en-US" dirty="0"/>
              <a:t>两个人的初始血量</a:t>
            </a:r>
            <a:r>
              <a:rPr lang="zh-CN" altLang="en-US" dirty="0" smtClean="0"/>
              <a:t>为 100</a:t>
            </a:r>
            <a:r>
              <a:rPr lang="zh-CN" altLang="en-US" dirty="0"/>
              <a:t>，上限</a:t>
            </a:r>
            <a:r>
              <a:rPr lang="zh-CN" altLang="en-US" dirty="0" smtClean="0"/>
              <a:t>为 200</a:t>
            </a:r>
            <a:r>
              <a:rPr lang="zh-CN" altLang="en-US" dirty="0"/>
              <a:t>，一开始身上没有药，每个人至多带一片药片和一根注射剂</a:t>
            </a:r>
          </a:p>
          <a:p>
            <a:r>
              <a:rPr lang="zh-CN" altLang="en-US" dirty="0"/>
              <a:t>一片</a:t>
            </a:r>
            <a:r>
              <a:rPr lang="zh-CN" altLang="en-US" dirty="0" smtClean="0"/>
              <a:t>药片 +50 hp，一</a:t>
            </a:r>
            <a:r>
              <a:rPr lang="zh-CN" altLang="en-US" dirty="0"/>
              <a:t>根</a:t>
            </a:r>
            <a:r>
              <a:rPr lang="zh-CN" altLang="en-US" dirty="0" smtClean="0"/>
              <a:t>注射剂 +25 hp</a:t>
            </a:r>
            <a:r>
              <a:rPr lang="zh-CN" altLang="en-US" dirty="0"/>
              <a:t>，血量</a:t>
            </a:r>
            <a:r>
              <a:rPr lang="zh-CN" altLang="en-US" dirty="0" smtClean="0"/>
              <a:t>超过 100 时</a:t>
            </a:r>
            <a:r>
              <a:rPr lang="zh-CN" altLang="en-US" dirty="0"/>
              <a:t>，每走一米少一滴血，血量</a:t>
            </a:r>
            <a:r>
              <a:rPr lang="zh-CN" altLang="en-US" dirty="0" smtClean="0"/>
              <a:t>为 0 时死亡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72381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A: Left 4 Dead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数据不大，</a:t>
            </a:r>
            <a:r>
              <a:rPr lang="zh-CN" altLang="en-US" dirty="0" smtClean="0"/>
              <a:t>可以 dp</a:t>
            </a:r>
            <a:endParaRPr lang="zh-CN" altLang="en-US" dirty="0"/>
          </a:p>
          <a:p>
            <a:r>
              <a:rPr lang="zh-CN" altLang="en-US" dirty="0"/>
              <a:t>状态很好表示，dp[i][x][y][k]表示到了在第i个地点前，第一个人血</a:t>
            </a:r>
            <a:r>
              <a:rPr lang="zh-CN" altLang="en-US" dirty="0" smtClean="0"/>
              <a:t>剩 x</a:t>
            </a:r>
            <a:r>
              <a:rPr lang="zh-CN" altLang="en-US" dirty="0"/>
              <a:t>，第二个人血</a:t>
            </a:r>
            <a:r>
              <a:rPr lang="zh-CN" altLang="en-US" dirty="0" smtClean="0"/>
              <a:t>剩 y</a:t>
            </a:r>
            <a:r>
              <a:rPr lang="zh-CN" altLang="en-US" dirty="0"/>
              <a:t>，药的状态</a:t>
            </a:r>
            <a:r>
              <a:rPr lang="zh-CN" altLang="en-US" dirty="0" smtClean="0"/>
              <a:t>为 k 时</a:t>
            </a:r>
            <a:r>
              <a:rPr lang="zh-CN" altLang="en-US" dirty="0"/>
              <a:t>的最大路程分。</a:t>
            </a:r>
            <a:r>
              <a:rPr lang="zh-CN" altLang="en-US" dirty="0" smtClean="0"/>
              <a:t>k 为</a:t>
            </a:r>
            <a:r>
              <a:rPr lang="zh-CN" altLang="en-US" dirty="0"/>
              <a:t>一个两位</a:t>
            </a:r>
            <a:r>
              <a:rPr lang="zh-CN" altLang="en-US" dirty="0" smtClean="0"/>
              <a:t>的 3 进</a:t>
            </a:r>
            <a:r>
              <a:rPr lang="zh-CN" altLang="en-US" dirty="0"/>
              <a:t>制数，表示药片和注射剂的数量</a:t>
            </a:r>
          </a:p>
          <a:p>
            <a:r>
              <a:rPr lang="zh-CN" altLang="en-US" dirty="0"/>
              <a:t>写起来非常麻烦，如果跳了这题，基本上GG了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97212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A: Left 4 Dead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先根据地点顺序排个序，同个地点药排在前面</a:t>
            </a:r>
          </a:p>
          <a:p>
            <a:r>
              <a:rPr lang="zh-CN" altLang="en-US" dirty="0"/>
              <a:t>第i个地点为药，那么有两种策略：</a:t>
            </a:r>
          </a:p>
          <a:p>
            <a:r>
              <a:rPr lang="zh-CN" altLang="en-US" dirty="0"/>
              <a:t>1.吃药  dp[i][x][y][k</a:t>
            </a:r>
            <a:r>
              <a:rPr lang="zh-CN" altLang="en-US" dirty="0" smtClean="0"/>
              <a:t>] -&gt; dp</a:t>
            </a:r>
            <a:r>
              <a:rPr lang="zh-CN" altLang="en-US" dirty="0"/>
              <a:t>[i+1][nx][y][k]</a:t>
            </a:r>
          </a:p>
          <a:p>
            <a:r>
              <a:rPr lang="zh-CN" altLang="en-US" dirty="0"/>
              <a:t>           </a:t>
            </a:r>
            <a:r>
              <a:rPr lang="zh-CN" altLang="en-US" dirty="0" smtClean="0"/>
              <a:t>   </a:t>
            </a:r>
            <a:r>
              <a:rPr lang="zh-CN" altLang="en-US" dirty="0"/>
              <a:t>dp[i][x][y][k</a:t>
            </a:r>
            <a:r>
              <a:rPr lang="zh-CN" altLang="en-US" dirty="0" smtClean="0"/>
              <a:t>] -&gt; dp</a:t>
            </a:r>
            <a:r>
              <a:rPr lang="zh-CN" altLang="en-US" dirty="0"/>
              <a:t>[i+1][x][ny][k]</a:t>
            </a:r>
          </a:p>
          <a:p>
            <a:r>
              <a:rPr lang="zh-CN" altLang="en-US" dirty="0"/>
              <a:t>2.储存起来 dp[i][x][y][k</a:t>
            </a:r>
            <a:r>
              <a:rPr lang="zh-CN" altLang="en-US" dirty="0" smtClean="0"/>
              <a:t>] -&gt; dp</a:t>
            </a:r>
            <a:r>
              <a:rPr lang="zh-CN" altLang="en-US" dirty="0"/>
              <a:t>[i+1][x][y][nk]</a:t>
            </a:r>
          </a:p>
          <a:p>
            <a:r>
              <a:rPr lang="zh-CN" altLang="en-US" dirty="0" smtClean="0"/>
              <a:t>注意 x 或者 y 为 0 的</a:t>
            </a:r>
            <a:r>
              <a:rPr lang="zh-CN" altLang="en-US" dirty="0"/>
              <a:t>时候，说明他已经死了，也就不能吃药了</a:t>
            </a:r>
          </a:p>
          <a:p>
            <a:r>
              <a:rPr lang="zh-CN" altLang="en-US" dirty="0"/>
              <a:t>药也不能超过限制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5235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A: Left 4 Dead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第i个地点为伤害，先枚举吃药情况，再算伤害，这时有两种情况：</a:t>
            </a:r>
          </a:p>
          <a:p>
            <a:r>
              <a:rPr lang="zh-CN" altLang="en-US" dirty="0"/>
              <a:t>1.有一个人活着 </a:t>
            </a:r>
          </a:p>
          <a:p>
            <a:pPr lvl="1"/>
            <a:r>
              <a:rPr lang="zh-CN" altLang="en-US" dirty="0" smtClean="0"/>
              <a:t>他</a:t>
            </a:r>
            <a:r>
              <a:rPr lang="zh-CN" altLang="en-US" dirty="0"/>
              <a:t>死</a:t>
            </a:r>
            <a:r>
              <a:rPr lang="zh-CN" altLang="en-US" dirty="0" smtClean="0"/>
              <a:t>了</a:t>
            </a:r>
            <a:r>
              <a:rPr lang="en-US" altLang="zh-CN" dirty="0" smtClean="0"/>
              <a:t>		</a:t>
            </a:r>
            <a:r>
              <a:rPr lang="zh-CN" altLang="en-US" dirty="0" smtClean="0"/>
              <a:t>dp</a:t>
            </a:r>
            <a:r>
              <a:rPr lang="zh-CN" altLang="en-US" dirty="0"/>
              <a:t>[i][0][y][k</a:t>
            </a:r>
            <a:r>
              <a:rPr lang="zh-CN" altLang="en-US" dirty="0" smtClean="0"/>
              <a:t>] -&gt; dp</a:t>
            </a:r>
            <a:r>
              <a:rPr lang="zh-CN" altLang="en-US" dirty="0"/>
              <a:t>[i+1][0][0][0]</a:t>
            </a:r>
          </a:p>
          <a:p>
            <a:pPr lvl="1"/>
            <a:r>
              <a:rPr lang="zh-CN" altLang="en-US" dirty="0" smtClean="0"/>
              <a:t>他</a:t>
            </a:r>
            <a:r>
              <a:rPr lang="zh-CN" altLang="en-US" dirty="0"/>
              <a:t>还</a:t>
            </a:r>
            <a:r>
              <a:rPr lang="zh-CN" altLang="en-US" dirty="0" smtClean="0"/>
              <a:t>活着</a:t>
            </a:r>
            <a:r>
              <a:rPr lang="en-US" altLang="zh-CN" dirty="0" smtClean="0"/>
              <a:t>	</a:t>
            </a:r>
            <a:r>
              <a:rPr lang="zh-CN" altLang="en-US" dirty="0" smtClean="0"/>
              <a:t>dp</a:t>
            </a:r>
            <a:r>
              <a:rPr lang="zh-CN" altLang="en-US" dirty="0"/>
              <a:t>[i][0][y][k</a:t>
            </a:r>
            <a:r>
              <a:rPr lang="zh-CN" altLang="en-US" dirty="0" smtClean="0"/>
              <a:t>] -&gt; dp</a:t>
            </a:r>
            <a:r>
              <a:rPr lang="zh-CN" altLang="en-US" dirty="0"/>
              <a:t>[i+1][0][ny][nk]</a:t>
            </a:r>
          </a:p>
          <a:p>
            <a:r>
              <a:rPr lang="zh-CN" altLang="en-US" dirty="0"/>
              <a:t>2.两个都活着 </a:t>
            </a:r>
          </a:p>
          <a:p>
            <a:pPr lvl="1"/>
            <a:r>
              <a:rPr lang="zh-CN" altLang="en-US" dirty="0" smtClean="0"/>
              <a:t>一个人死了</a:t>
            </a:r>
            <a:r>
              <a:rPr lang="en-US" altLang="zh-CN" dirty="0" smtClean="0"/>
              <a:t>	</a:t>
            </a:r>
            <a:r>
              <a:rPr lang="zh-CN" altLang="en-US" dirty="0" smtClean="0"/>
              <a:t>dp</a:t>
            </a:r>
            <a:r>
              <a:rPr lang="zh-CN" altLang="en-US" dirty="0"/>
              <a:t>[i][x][y][k</a:t>
            </a:r>
            <a:r>
              <a:rPr lang="zh-CN" altLang="en-US" dirty="0" smtClean="0"/>
              <a:t>] -&gt; dp</a:t>
            </a:r>
            <a:r>
              <a:rPr lang="zh-CN" altLang="en-US" dirty="0"/>
              <a:t>[i+1][0][ny][nk]</a:t>
            </a:r>
          </a:p>
          <a:p>
            <a:pPr lvl="1"/>
            <a:r>
              <a:rPr lang="zh-CN" altLang="en-US" dirty="0" smtClean="0"/>
              <a:t>两</a:t>
            </a:r>
            <a:r>
              <a:rPr lang="zh-CN" altLang="en-US" dirty="0"/>
              <a:t>个都</a:t>
            </a:r>
            <a:r>
              <a:rPr lang="zh-CN" altLang="en-US" dirty="0" smtClean="0"/>
              <a:t>活着</a:t>
            </a:r>
            <a:r>
              <a:rPr lang="en-US" altLang="zh-CN" dirty="0" smtClean="0"/>
              <a:t>	</a:t>
            </a:r>
            <a:r>
              <a:rPr lang="zh-CN" altLang="en-US" dirty="0" smtClean="0"/>
              <a:t>dp</a:t>
            </a:r>
            <a:r>
              <a:rPr lang="zh-CN" altLang="en-US" dirty="0"/>
              <a:t>[i][x][y][k</a:t>
            </a:r>
            <a:r>
              <a:rPr lang="zh-CN" altLang="en-US" dirty="0" smtClean="0"/>
              <a:t>] -&gt; dp</a:t>
            </a:r>
            <a:r>
              <a:rPr lang="zh-CN" altLang="en-US" dirty="0"/>
              <a:t>[i+1][nx][ny][nk]</a:t>
            </a:r>
          </a:p>
          <a:p>
            <a:r>
              <a:rPr lang="zh-CN" altLang="en-US" dirty="0"/>
              <a:t>注意两个人都活着，但是受到伤害死了一个人后，这时药最多</a:t>
            </a:r>
            <a:r>
              <a:rPr lang="zh-CN" altLang="en-US" dirty="0" smtClean="0"/>
              <a:t>只能携带一</a:t>
            </a:r>
            <a:r>
              <a:rPr lang="zh-CN" altLang="en-US" dirty="0"/>
              <a:t>片药和一根注射剂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0310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A: Left 4 Dead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到</a:t>
            </a:r>
            <a:r>
              <a:rPr lang="zh-CN" altLang="en-US" dirty="0" smtClean="0"/>
              <a:t>第 i 点</a:t>
            </a:r>
            <a:r>
              <a:rPr lang="zh-CN" altLang="en-US" dirty="0"/>
              <a:t>，如果目前的血量有</a:t>
            </a:r>
            <a:r>
              <a:rPr lang="zh-CN" altLang="en-US" dirty="0" smtClean="0"/>
              <a:t>超过 100 的</a:t>
            </a:r>
            <a:r>
              <a:rPr lang="zh-CN" altLang="en-US" dirty="0"/>
              <a:t>，先计算从</a:t>
            </a:r>
            <a:r>
              <a:rPr lang="zh-CN" altLang="en-US" dirty="0" smtClean="0"/>
              <a:t>第 i </a:t>
            </a:r>
            <a:r>
              <a:rPr lang="en-US" altLang="zh-CN" dirty="0" smtClean="0"/>
              <a:t>–</a:t>
            </a:r>
            <a:r>
              <a:rPr lang="zh-CN" altLang="en-US" dirty="0" smtClean="0"/>
              <a:t> 1 个</a:t>
            </a:r>
            <a:r>
              <a:rPr lang="zh-CN" altLang="en-US" dirty="0"/>
              <a:t>点到</a:t>
            </a:r>
            <a:r>
              <a:rPr lang="zh-CN" altLang="en-US" dirty="0" smtClean="0"/>
              <a:t>第 i 个</a:t>
            </a:r>
            <a:r>
              <a:rPr lang="zh-CN" altLang="en-US" dirty="0"/>
              <a:t>点后的血量，然后再进行讨论</a:t>
            </a:r>
          </a:p>
          <a:p>
            <a:r>
              <a:rPr lang="zh-CN" altLang="en-US" dirty="0"/>
              <a:t>对所有</a:t>
            </a:r>
            <a:r>
              <a:rPr lang="zh-CN" altLang="en-US" dirty="0" smtClean="0"/>
              <a:t>的 dp</a:t>
            </a:r>
            <a:r>
              <a:rPr lang="zh-CN" altLang="en-US" dirty="0"/>
              <a:t>[n+m+1][x][y][k</a:t>
            </a:r>
            <a:r>
              <a:rPr lang="zh-CN" altLang="en-US" dirty="0" smtClean="0"/>
              <a:t>] 计算</a:t>
            </a:r>
            <a:r>
              <a:rPr lang="zh-CN" altLang="en-US" dirty="0"/>
              <a:t>他们的奖励分，</a:t>
            </a:r>
            <a:r>
              <a:rPr lang="zh-CN" altLang="en-US" dirty="0" smtClean="0"/>
              <a:t>枚举 k 的</a:t>
            </a:r>
            <a:r>
              <a:rPr lang="zh-CN" altLang="en-US" dirty="0"/>
              <a:t>分布情况，然后算出总血量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2706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B: Sister’s Noise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给出</a:t>
            </a:r>
            <a:r>
              <a:rPr lang="zh-CN" altLang="en-US" dirty="0"/>
              <a:t>一</a:t>
            </a:r>
            <a:r>
              <a:rPr lang="zh-CN" altLang="en-US" dirty="0" smtClean="0"/>
              <a:t>个可选的字符表，每种字符 </a:t>
            </a:r>
            <a:r>
              <a:rPr lang="en-US" altLang="zh-CN" dirty="0" err="1" smtClean="0"/>
              <a:t>Ci</a:t>
            </a:r>
            <a:r>
              <a:rPr lang="en-US" altLang="zh-CN" dirty="0" smtClean="0"/>
              <a:t> </a:t>
            </a:r>
            <a:r>
              <a:rPr lang="zh-CN" altLang="en-US" dirty="0" smtClean="0"/>
              <a:t>在表中出现了 </a:t>
            </a:r>
            <a:r>
              <a:rPr lang="en-US" altLang="zh-CN" dirty="0" smtClean="0"/>
              <a:t>Ti </a:t>
            </a:r>
            <a:r>
              <a:rPr lang="zh-CN" altLang="en-US" dirty="0" smtClean="0"/>
              <a:t>次</a:t>
            </a:r>
            <a:endParaRPr lang="en-US" altLang="zh-CN" dirty="0" smtClean="0"/>
          </a:p>
          <a:p>
            <a:r>
              <a:rPr lang="zh-CN" altLang="en-US" dirty="0" smtClean="0"/>
              <a:t>问，使用这些字符的全部或部分，可以组成的长度大于等于 </a:t>
            </a:r>
            <a:r>
              <a:rPr lang="en-US" altLang="zh-CN" dirty="0" smtClean="0"/>
              <a:t>L </a:t>
            </a:r>
            <a:r>
              <a:rPr lang="zh-CN" altLang="en-US" dirty="0" smtClean="0"/>
              <a:t>的所有字符串中第 </a:t>
            </a:r>
            <a:r>
              <a:rPr lang="en-US" altLang="zh-CN" dirty="0" smtClean="0"/>
              <a:t>M </a:t>
            </a:r>
            <a:r>
              <a:rPr lang="zh-CN" altLang="en-US" dirty="0" smtClean="0"/>
              <a:t>大的字符串是什么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70469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1699</Words>
  <Application>Microsoft Office PowerPoint</Application>
  <PresentationFormat>宽屏</PresentationFormat>
  <Paragraphs>201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MS PGothic</vt:lpstr>
      <vt:lpstr>宋体</vt:lpstr>
      <vt:lpstr>Arial</vt:lpstr>
      <vt:lpstr>Calibri</vt:lpstr>
      <vt:lpstr>Calibri Light</vt:lpstr>
      <vt:lpstr>Cambria Math</vt:lpstr>
      <vt:lpstr>Times New Roman</vt:lpstr>
      <vt:lpstr>Office 主题</vt:lpstr>
      <vt:lpstr>Contest 15 By Digimon</vt:lpstr>
      <vt:lpstr>Summary</vt:lpstr>
      <vt:lpstr>Problem A: Left 4 Dead</vt:lpstr>
      <vt:lpstr>Problem A: Left 4 Dead</vt:lpstr>
      <vt:lpstr>Problem A: Left 4 Dead</vt:lpstr>
      <vt:lpstr>Problem A: Left 4 Dead</vt:lpstr>
      <vt:lpstr>Problem A: Left 4 Dead</vt:lpstr>
      <vt:lpstr>Problem A: Left 4 Dead</vt:lpstr>
      <vt:lpstr>Problem B: Sister’s Noise</vt:lpstr>
      <vt:lpstr>Problem B: Sister’s Noise</vt:lpstr>
      <vt:lpstr>Problem B: Sister’s Noise</vt:lpstr>
      <vt:lpstr>Problem C: Only My Railgun</vt:lpstr>
      <vt:lpstr>Problem C: Only My Railgun</vt:lpstr>
      <vt:lpstr>Problem C: Only My Railgun</vt:lpstr>
      <vt:lpstr>Problem D: Eternal Reality</vt:lpstr>
      <vt:lpstr>Problem E: The Lambs</vt:lpstr>
      <vt:lpstr>Problem F: Miko Miko Suika</vt:lpstr>
      <vt:lpstr>Problem F: Miko Miko Suika</vt:lpstr>
      <vt:lpstr>Problem F: Miko Miko Suika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15 By</dc:title>
  <dc:creator>姜凯</dc:creator>
  <cp:lastModifiedBy>姜凯</cp:lastModifiedBy>
  <cp:revision>31</cp:revision>
  <dcterms:created xsi:type="dcterms:W3CDTF">2013-07-29T02:31:40Z</dcterms:created>
  <dcterms:modified xsi:type="dcterms:W3CDTF">2013-07-29T04:48:02Z</dcterms:modified>
</cp:coreProperties>
</file>